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2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B31689F-F022-47E0-8A16-CA8F7BD57D7D}" type="slidenum">
              <a:rPr b="0" lang="de-DE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&lt;Foliennummer&gt;</a:t>
            </a:fld>
            <a:endParaRPr b="0" lang="de-DE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de-DE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Testdokument</a:t>
            </a:r>
            <a:endParaRPr b="0" lang="de-DE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 b="0" lang="de-DE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LibreOffice/5.1.6.2$Windows_x86 LibreOffice_project/07ac168c60a517dba0f0d7bc7540f5afa45f0909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2017-02-14T08:22:58Z</dcterms:created>
  <dc:creator/>
  <dc:description/>
  <dc:language>de-DE</dc:language>
  <cp:lastModifiedBy/>
  <dcterms:modified xsi:type="dcterms:W3CDTF">2017-02-14T08:23:17Z</dcterms:modified>
  <cp:revision>1</cp:revision>
  <dc:subject/>
  <dc:title/>
</cp:coreProperties>
</file>